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229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1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9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160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1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0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27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8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2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0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7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6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3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1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78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1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89721" y="606094"/>
            <a:ext cx="9455302" cy="2830981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Formatos de imágenes   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Ana Camila Sepúlveda areiza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566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074" y="401371"/>
            <a:ext cx="10396882" cy="1151965"/>
          </a:xfrm>
        </p:spPr>
        <p:txBody>
          <a:bodyPr/>
          <a:lstStyle/>
          <a:p>
            <a:pPr algn="ctr"/>
            <a:r>
              <a:rPr lang="es-CO" dirty="0" smtClean="0"/>
              <a:t>Imágenes png</a:t>
            </a:r>
            <a:endParaRPr lang="es-CO" dirty="0"/>
          </a:p>
        </p:txBody>
      </p:sp>
      <p:pic>
        <p:nvPicPr>
          <p:cNvPr id="1028" name="Picture 4" descr="http://2.bp.blogspot.com/-I16_aOFSKko/TonLGOM072I/AAAAAAAAABQ/L8LSSBLe2zI/s320/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69" y="1553336"/>
            <a:ext cx="3341889" cy="217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1" y="1327320"/>
            <a:ext cx="4572638" cy="42106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129" y="40137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Imágenes TIFF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" y="1633928"/>
            <a:ext cx="3424069" cy="33577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88" y="2293495"/>
            <a:ext cx="3061939" cy="25033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04" y="2401170"/>
            <a:ext cx="3432748" cy="2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jpg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31" y="1642372"/>
            <a:ext cx="5175346" cy="35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gif</a:t>
            </a: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0" y="1948721"/>
            <a:ext cx="2173573" cy="259329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29" y="2398895"/>
            <a:ext cx="2638425" cy="21431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78" y="1666874"/>
            <a:ext cx="2927142" cy="287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7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BMP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0" y="2034862"/>
            <a:ext cx="2919681" cy="26495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708" y="2034862"/>
            <a:ext cx="2638425" cy="20992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9" y="182692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89</TotalTime>
  <Words>14</Words>
  <Application>Microsoft Office PowerPoint</Application>
  <PresentationFormat>Personalizado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Evento principal</vt:lpstr>
      <vt:lpstr>Formatos de imágenes    </vt:lpstr>
      <vt:lpstr>Imágenes png</vt:lpstr>
      <vt:lpstr>Imágenes TIFF</vt:lpstr>
      <vt:lpstr>jpg</vt:lpstr>
      <vt:lpstr>gif</vt:lpstr>
      <vt:lpstr>BMP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Formatos de imágenes</dc:title>
  <dc:creator>oblatas54</dc:creator>
  <cp:lastModifiedBy>Teco 09</cp:lastModifiedBy>
  <cp:revision>9</cp:revision>
  <dcterms:created xsi:type="dcterms:W3CDTF">2015-02-02T14:59:13Z</dcterms:created>
  <dcterms:modified xsi:type="dcterms:W3CDTF">2015-02-07T20:45:37Z</dcterms:modified>
</cp:coreProperties>
</file>